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62" r:id="rId4"/>
    <p:sldId id="267" r:id="rId5"/>
    <p:sldId id="269" r:id="rId6"/>
    <p:sldId id="270" r:id="rId7"/>
    <p:sldId id="271" r:id="rId8"/>
    <p:sldId id="258" r:id="rId9"/>
    <p:sldId id="259" r:id="rId10"/>
    <p:sldId id="260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11"/>
  </p:normalViewPr>
  <p:slideViewPr>
    <p:cSldViewPr snapToGrid="0">
      <p:cViewPr varScale="1">
        <p:scale>
          <a:sx n="80" d="100"/>
          <a:sy n="80" d="100"/>
        </p:scale>
        <p:origin x="18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1913ded34d2f798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71913ded34d2f798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1913ded34d2f79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1913ded34d2f79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1913ded34d2f798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1913ded34d2f798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1913ded34d2f798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1913ded34d2f798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1913ded34d2f798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1913ded34d2f798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371600" y="3429595"/>
            <a:ext cx="6400800" cy="865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" name="Google Shape;16;p2" descr="LogoLogotyp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38613" y="233354"/>
            <a:ext cx="8248187" cy="25541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076824" y="560015"/>
            <a:ext cx="6609976" cy="163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2596944"/>
            <a:ext cx="8229600" cy="352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" name="Google Shape;23;p3" descr="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200" y="560015"/>
            <a:ext cx="1505803" cy="1458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youtu.be/U6HM8-EtZ1Q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371600" y="3429605"/>
            <a:ext cx="6400800" cy="169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Networking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i="1"/>
              <a:t>Networking consists of four steps </a:t>
            </a:r>
            <a:endParaRPr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i="1"/>
              <a:t>and results in infinite possibilities </a:t>
            </a:r>
            <a:endParaRPr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i="1"/>
              <a:t>for your career.</a:t>
            </a:r>
            <a:endParaRPr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2076824" y="560015"/>
            <a:ext cx="6609900" cy="16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to (Tactfully) Discuss </a:t>
            </a:r>
            <a:br>
              <a:rPr lang="en-US" dirty="0"/>
            </a:br>
            <a:r>
              <a:rPr lang="en-US" dirty="0"/>
              <a:t>a (Desired) Career Change</a:t>
            </a: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4673309-6AC3-C144-A7C8-02613876BE1D}"/>
              </a:ext>
            </a:extLst>
          </p:cNvPr>
          <p:cNvSpPr/>
          <p:nvPr/>
        </p:nvSpPr>
        <p:spPr>
          <a:xfrm>
            <a:off x="1162424" y="2197415"/>
            <a:ext cx="1828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Network Under 40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2405EF5C-3C9F-D242-B5F6-F950F9B02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824" y="560015"/>
            <a:ext cx="6378767" cy="62114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2076824" y="560015"/>
            <a:ext cx="6609900" cy="16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What comes to mind?</a:t>
            </a:r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457200" y="3549253"/>
            <a:ext cx="82296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Think of three times and places with potential networking opportunities</a:t>
            </a:r>
            <a:endParaRPr sz="2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Do they require leaving your desk?</a:t>
            </a:r>
            <a:endParaRPr/>
          </a:p>
          <a:p>
            <a:pPr marL="13716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137160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Is there any difference between introducing yourself to someone whose work you find interesting on a career networking website, and approaching someone at a conference whose work you admire?</a:t>
            </a:r>
            <a:endParaRPr/>
          </a:p>
          <a:p>
            <a:pPr marL="13716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137160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Does appearance matter online as well as in person?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>
            <a:spLocks noGrp="1"/>
          </p:cNvSpPr>
          <p:nvPr>
            <p:ph type="body" idx="1"/>
          </p:nvPr>
        </p:nvSpPr>
        <p:spPr>
          <a:xfrm>
            <a:off x="457200" y="2596944"/>
            <a:ext cx="8229600" cy="3529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36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World’s largest professional network</a:t>
            </a:r>
          </a:p>
          <a:p>
            <a:pPr lvl="0" indent="-457200" algn="l" rtl="0">
              <a:spcBef>
                <a:spcPts val="36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Job search function available</a:t>
            </a:r>
          </a:p>
          <a:p>
            <a:pPr lvl="0" indent="-457200" algn="l" rtl="0">
              <a:spcBef>
                <a:spcPts val="36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Used by potential employers</a:t>
            </a:r>
          </a:p>
          <a:p>
            <a:pPr lvl="0" indent="-457200" algn="l" rtl="0">
              <a:spcBef>
                <a:spcPts val="36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Marketplace for professional skills</a:t>
            </a:r>
          </a:p>
          <a:p>
            <a:pPr lvl="0" indent="-457200" algn="l" rtl="0">
              <a:spcBef>
                <a:spcPts val="36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Spammers more commonplace</a:t>
            </a:r>
          </a:p>
          <a:p>
            <a:pPr lvl="0" indent="-457200" algn="l" rtl="0">
              <a:spcBef>
                <a:spcPts val="36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Form of social/professional currency</a:t>
            </a:r>
          </a:p>
          <a:p>
            <a:pPr lvl="0" indent="-457200" algn="l" rtl="0">
              <a:spcBef>
                <a:spcPts val="360"/>
              </a:spcBef>
              <a:spcAft>
                <a:spcPts val="0"/>
              </a:spcAft>
              <a:buFontTx/>
              <a:buChar char="-"/>
            </a:pPr>
            <a:endParaRPr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6E2D2E32-010C-5044-AAB7-559C20CF65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-4713" b="34647"/>
          <a:stretch/>
        </p:blipFill>
        <p:spPr>
          <a:xfrm>
            <a:off x="2076823" y="0"/>
            <a:ext cx="6316721" cy="22975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BD8FC7-41EF-6F4C-A55B-2187F16E7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F4998C8-3388-FB40-9060-E917A75DC2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Smaller professional network</a:t>
            </a:r>
          </a:p>
          <a:p>
            <a:r>
              <a:rPr lang="en-US" dirty="0"/>
              <a:t>Based on alma mater/university </a:t>
            </a:r>
          </a:p>
          <a:p>
            <a:r>
              <a:rPr lang="en-US" dirty="0"/>
              <a:t>Share professional experience and services</a:t>
            </a:r>
          </a:p>
          <a:p>
            <a:r>
              <a:rPr lang="en-US" dirty="0"/>
              <a:t>Find open positions and opportunities</a:t>
            </a:r>
          </a:p>
          <a:p>
            <a:r>
              <a:rPr lang="en-US" dirty="0"/>
              <a:t>Warmer, more personable feel to networking</a:t>
            </a:r>
          </a:p>
          <a:p>
            <a:r>
              <a:rPr lang="en-US" dirty="0"/>
              <a:t>Weekly blog and emails with networking tips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9A8B2EC5-0105-7C4B-8E8A-59FEBD1CF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824" y="560015"/>
            <a:ext cx="6728215" cy="163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97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DAFFD70-0E8A-8B4B-A3BF-F21E6476C0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50% of all Aggies are Class of ’97 or later</a:t>
            </a:r>
          </a:p>
          <a:p>
            <a:r>
              <a:rPr lang="en-US" dirty="0"/>
              <a:t>Join your local Aggie Chapter</a:t>
            </a:r>
          </a:p>
          <a:p>
            <a:r>
              <a:rPr lang="en-US" dirty="0"/>
              <a:t>Keep up to date on business and finance</a:t>
            </a:r>
          </a:p>
          <a:p>
            <a:r>
              <a:rPr lang="en-US" dirty="0"/>
              <a:t>Hold the Aggie Ring in highest esteem</a:t>
            </a:r>
          </a:p>
          <a:p>
            <a:r>
              <a:rPr lang="en-US" dirty="0"/>
              <a:t>Networking is an ongoing conversation</a:t>
            </a:r>
          </a:p>
          <a:p>
            <a:r>
              <a:rPr lang="en-US" dirty="0"/>
              <a:t>Be active in our Aggie community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A4FF0D1-8710-3940-AB85-3AF3305E3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988" y="409924"/>
            <a:ext cx="7019647" cy="153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61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BFD589-167D-634C-9C4F-CD37D3EC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Prepare for Networking Events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E83548-156B-C84E-900C-29F2AFD87B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Practice posture, stance, and relaxation</a:t>
            </a:r>
          </a:p>
          <a:p>
            <a:r>
              <a:rPr lang="en-US" dirty="0"/>
              <a:t>Practice smiling in the mirror</a:t>
            </a:r>
          </a:p>
          <a:p>
            <a:r>
              <a:rPr lang="en-US" dirty="0"/>
              <a:t>Practice conversation with a close friend</a:t>
            </a:r>
          </a:p>
          <a:p>
            <a:r>
              <a:rPr lang="en-US" dirty="0"/>
              <a:t>Use positive language to talk about yourself</a:t>
            </a:r>
          </a:p>
          <a:p>
            <a:r>
              <a:rPr lang="en-US" dirty="0"/>
              <a:t>Envision or meditate on the future you</a:t>
            </a:r>
          </a:p>
          <a:p>
            <a:r>
              <a:rPr lang="en-US" dirty="0"/>
              <a:t>Exercise or stretch the morning of</a:t>
            </a:r>
          </a:p>
        </p:txBody>
      </p:sp>
    </p:spTree>
    <p:extLst>
      <p:ext uri="{BB962C8B-B14F-4D97-AF65-F5344CB8AC3E}">
        <p14:creationId xmlns:p14="http://schemas.microsoft.com/office/powerpoint/2010/main" val="33813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CC5CDF-2029-9B40-ADCD-F4CCF94C6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Steps to Broadening Your Professional Network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E3507C-9BC8-4D46-AD36-45F7552B16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indent="-514350">
              <a:buFont typeface="+mj-lt"/>
              <a:buAutoNum type="arabicPeriod"/>
            </a:pPr>
            <a:r>
              <a:rPr lang="en-US" dirty="0"/>
              <a:t>Politely greet someone: “Hello” </a:t>
            </a:r>
            <a:r>
              <a:rPr lang="en-US" i="1" u="sng" dirty="0"/>
              <a:t>not</a:t>
            </a:r>
            <a:r>
              <a:rPr lang="en-US" i="1" dirty="0"/>
              <a:t> </a:t>
            </a:r>
            <a:r>
              <a:rPr lang="en-US" dirty="0"/>
              <a:t>“Sup?!”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Introduce yourself using name and university/company/position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Use a common link, common interest, or relevant talking point to begin conversation 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Do not expect immediate results*</a:t>
            </a:r>
          </a:p>
          <a:p>
            <a:pPr marL="114300" indent="0">
              <a:buNone/>
            </a:pPr>
            <a:r>
              <a:rPr lang="en-US"/>
              <a:t>			</a:t>
            </a:r>
            <a:r>
              <a:rPr lang="en-US" sz="2400"/>
              <a:t>*</a:t>
            </a:r>
            <a:r>
              <a:rPr lang="en-US" sz="2400" dirty="0"/>
              <a:t>Repeat as many times as necessary</a:t>
            </a:r>
          </a:p>
          <a:p>
            <a:pPr marL="6286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5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Do and Do Not Lists of Networking </a:t>
            </a:r>
            <a:r>
              <a:rPr lang="en-US" i="1" dirty="0"/>
              <a:t>Online</a:t>
            </a:r>
            <a:endParaRPr i="1" dirty="0"/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b="1" u="sng"/>
              <a:t>DO</a:t>
            </a:r>
            <a:endParaRPr b="1" u="sng"/>
          </a:p>
          <a:p>
            <a: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 proper capitalization, punctuation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Always mind your manners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 optimistic language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Keep your profile updated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b="1" u="sng"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b="1" u="sng"/>
              <a:t>DO NOT</a:t>
            </a:r>
            <a:endParaRPr b="1" u="sng"/>
          </a:p>
          <a:p>
            <a: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Send spam messages or uncustomized requests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 “text message” language, tone, or emojis (unless they do first)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Lie about experience or employment duration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Do and Do Not Lists of Networking </a:t>
            </a:r>
            <a:r>
              <a:rPr lang="en-US" i="1" dirty="0"/>
              <a:t>In Person</a:t>
            </a:r>
            <a:endParaRPr i="1" dirty="0"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b="1" u="sng"/>
              <a:t>DO</a:t>
            </a:r>
            <a:endParaRPr b="1" u="sng"/>
          </a:p>
          <a:p>
            <a: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Practice your handshake and elevator pitch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Always mind your manners and check your breath, teeth, etc.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 optimistic language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Ask for business cards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Send follow-up emails</a:t>
            </a:r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b="1" u="sng" dirty="0"/>
              <a:t>DO NOT</a:t>
            </a:r>
            <a:endParaRPr b="1" u="sng" dirty="0"/>
          </a:p>
          <a:p>
            <a: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Attempt to meet everyone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Use lazy language: Uh; Dude; Man; chick; y’know; like; ‘cuz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Ask questions that can be googled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Ask for a job directly; tactfully indicate you’re available instead</a:t>
            </a:r>
            <a:endParaRPr dirty="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EC 689 Cours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Macintosh PowerPoint</Application>
  <PresentationFormat>On-screen Show (4:3)</PresentationFormat>
  <Paragraphs>67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ALEC 689 Course Template</vt:lpstr>
      <vt:lpstr>PowerPoint Presentation</vt:lpstr>
      <vt:lpstr>What comes to mind?</vt:lpstr>
      <vt:lpstr>PowerPoint Presentation</vt:lpstr>
      <vt:lpstr>PowerPoint Presentation</vt:lpstr>
      <vt:lpstr>PowerPoint Presentation</vt:lpstr>
      <vt:lpstr>How To Prepare for Networking Events </vt:lpstr>
      <vt:lpstr>Four Steps to Broadening Your Professional Network </vt:lpstr>
      <vt:lpstr>The Do and Do Not Lists of Networking Online</vt:lpstr>
      <vt:lpstr>The Do and Do Not Lists of Networking In Person</vt:lpstr>
      <vt:lpstr>How to (Tactfully) Discuss  a (Desired) Career Change</vt:lpstr>
      <vt:lpstr>PowerPoint Presentation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Jenny Nuccio</cp:lastModifiedBy>
  <cp:revision>5</cp:revision>
  <dcterms:modified xsi:type="dcterms:W3CDTF">2018-11-21T01:29:20Z</dcterms:modified>
</cp:coreProperties>
</file>