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3"/>
  </p:notesMasterIdLst>
  <p:sldIdLst>
    <p:sldId id="256" r:id="rId2"/>
    <p:sldId id="257" r:id="rId3"/>
    <p:sldId id="262" r:id="rId4"/>
    <p:sldId id="267" r:id="rId5"/>
    <p:sldId id="269" r:id="rId6"/>
    <p:sldId id="270" r:id="rId7"/>
    <p:sldId id="271" r:id="rId8"/>
    <p:sldId id="258" r:id="rId9"/>
    <p:sldId id="259" r:id="rId10"/>
    <p:sldId id="260" r:id="rId11"/>
    <p:sldId id="266" r:id="rId12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/>
    <p:restoredTop sz="94611"/>
  </p:normalViewPr>
  <p:slideViewPr>
    <p:cSldViewPr snapToGrid="0">
      <p:cViewPr varScale="1">
        <p:scale>
          <a:sx n="80" d="100"/>
          <a:sy n="80" d="100"/>
        </p:scale>
        <p:origin x="1864" y="1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/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" name="Google Shape;8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71913ded34d2f798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2" name="Google Shape;122;g71913ded34d2f798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g71913ded34d2f798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Google Shape;94;g71913ded34d2f798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g71913ded34d2f798_4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Google Shape;101;g71913ded34d2f798_4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71913ded34d2f798_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71913ded34d2f798_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71913ded34d2f798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71913ded34d2f798_3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>
  <p:cSld name="Title Slid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2"/>
          <p:cNvSpPr txBox="1">
            <a:spLocks noGrp="1"/>
          </p:cNvSpPr>
          <p:nvPr>
            <p:ph type="subTitle" idx="1"/>
          </p:nvPr>
        </p:nvSpPr>
        <p:spPr>
          <a:xfrm>
            <a:off x="1371600" y="3429595"/>
            <a:ext cx="6400800" cy="86535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3" name="Google Shape;13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16" name="Google Shape;16;p2" descr="LogoLogotype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38613" y="233354"/>
            <a:ext cx="8248187" cy="255413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2" name="Google Shape;72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>
            <a:spLocks noGrp="1"/>
          </p:cNvSpPr>
          <p:nvPr>
            <p:ph type="title"/>
          </p:nvPr>
        </p:nvSpPr>
        <p:spPr>
          <a:xfrm>
            <a:off x="2076824" y="560015"/>
            <a:ext cx="6609976" cy="16373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3"/>
          <p:cNvSpPr txBox="1">
            <a:spLocks noGrp="1"/>
          </p:cNvSpPr>
          <p:nvPr>
            <p:ph type="body" idx="1"/>
          </p:nvPr>
        </p:nvSpPr>
        <p:spPr>
          <a:xfrm>
            <a:off x="457200" y="2596944"/>
            <a:ext cx="8229600" cy="352921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" name="Google Shape;20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  <p:pic>
        <p:nvPicPr>
          <p:cNvPr id="23" name="Google Shape;23;p3" descr="Logo.pn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457200" y="560015"/>
            <a:ext cx="1505803" cy="145853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  <a:defRPr sz="4000" b="1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27" name="Google Shape;27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8" name="Google Shape;28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3" name="Google Shape;33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4" name="Google Shape;34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None/>
              <a:defRPr sz="2000" b="1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5" name="Google Shape;65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6" name="Google Shape;66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hyperlink" Target="https://youtu.be/U6HM8-EtZ1Q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3"/>
          <p:cNvSpPr txBox="1">
            <a:spLocks noGrp="1"/>
          </p:cNvSpPr>
          <p:nvPr>
            <p:ph type="subTitle" idx="1"/>
          </p:nvPr>
        </p:nvSpPr>
        <p:spPr>
          <a:xfrm>
            <a:off x="1371600" y="3429605"/>
            <a:ext cx="6400800" cy="1697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/>
              <a:t>Networking</a:t>
            </a:r>
            <a:endParaRPr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 i="1"/>
              <a:t>Networking consists of four steps </a:t>
            </a:r>
            <a:endParaRPr i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 i="1"/>
              <a:t>and results in infinite possibilities </a:t>
            </a:r>
            <a:endParaRPr i="1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</a:pPr>
            <a:r>
              <a:rPr lang="en-US" i="1"/>
              <a:t>for your career.</a:t>
            </a:r>
            <a:endParaRPr i="1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7"/>
          <p:cNvSpPr txBox="1">
            <a:spLocks noGrp="1"/>
          </p:cNvSpPr>
          <p:nvPr>
            <p:ph type="title"/>
          </p:nvPr>
        </p:nvSpPr>
        <p:spPr>
          <a:xfrm>
            <a:off x="2076824" y="560015"/>
            <a:ext cx="6609900" cy="16374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How to (Tactfully) Discuss </a:t>
            </a:r>
            <a:br>
              <a:rPr lang="en-US" dirty="0"/>
            </a:br>
            <a:r>
              <a:rPr lang="en-US" dirty="0"/>
              <a:t>a (Desired) Career Change</a:t>
            </a:r>
            <a:endParaRPr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44673309-6AC3-C144-A7C8-02613876BE1D}"/>
              </a:ext>
            </a:extLst>
          </p:cNvPr>
          <p:cNvSpPr/>
          <p:nvPr/>
        </p:nvSpPr>
        <p:spPr>
          <a:xfrm>
            <a:off x="1162424" y="2197415"/>
            <a:ext cx="1828800" cy="18288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hlinkClick r:id="rId3"/>
              </a:rPr>
              <a:t>Network Under 40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xmlns="" id="{2405EF5C-3C9F-D242-B5F6-F950F9B0289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76824" y="560015"/>
            <a:ext cx="6378767" cy="621145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4"/>
          <p:cNvSpPr txBox="1">
            <a:spLocks noGrp="1"/>
          </p:cNvSpPr>
          <p:nvPr>
            <p:ph type="title"/>
          </p:nvPr>
        </p:nvSpPr>
        <p:spPr>
          <a:xfrm>
            <a:off x="2076824" y="560015"/>
            <a:ext cx="6609900" cy="163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/>
              <a:t>What comes to mind?</a:t>
            </a:r>
            <a:endParaRPr/>
          </a:p>
        </p:txBody>
      </p:sp>
      <p:sp>
        <p:nvSpPr>
          <p:cNvPr id="91" name="Google Shape;91;p14"/>
          <p:cNvSpPr txBox="1">
            <a:spLocks noGrp="1"/>
          </p:cNvSpPr>
          <p:nvPr>
            <p:ph type="body" idx="1"/>
          </p:nvPr>
        </p:nvSpPr>
        <p:spPr>
          <a:xfrm>
            <a:off x="457200" y="3549253"/>
            <a:ext cx="8229600" cy="306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800"/>
              <a:t>Think of three times and places with potential networking opportunities</a:t>
            </a:r>
            <a:endParaRPr sz="2800"/>
          </a:p>
          <a:p>
            <a:pPr marL="4572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137160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Do they require leaving your desk?</a:t>
            </a:r>
            <a:endParaRPr/>
          </a:p>
          <a:p>
            <a:pPr marL="13716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137160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Is there any difference between introducing yourself to someone whose work you find interesting on a career networking website, and approaching someone at a conference whose work you admire?</a:t>
            </a:r>
            <a:endParaRPr/>
          </a:p>
          <a:p>
            <a:pPr marL="137160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  <a:p>
            <a:pPr marL="1371600" lvl="2" indent="-3810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Char char="•"/>
            </a:pPr>
            <a:r>
              <a:rPr lang="en-US"/>
              <a:t>Does appearance matter online as well as in person?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19"/>
          <p:cNvSpPr txBox="1">
            <a:spLocks noGrp="1"/>
          </p:cNvSpPr>
          <p:nvPr>
            <p:ph type="body" idx="1"/>
          </p:nvPr>
        </p:nvSpPr>
        <p:spPr>
          <a:xfrm>
            <a:off x="457200" y="2596944"/>
            <a:ext cx="8229600" cy="35292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 indent="-457200" algn="l" rtl="0">
              <a:spcBef>
                <a:spcPts val="360"/>
              </a:spcBef>
              <a:spcAft>
                <a:spcPts val="0"/>
              </a:spcAft>
              <a:buFontTx/>
              <a:buChar char="-"/>
            </a:pPr>
            <a:r>
              <a:rPr lang="en-US" dirty="0"/>
              <a:t>World’s largest professional network</a:t>
            </a:r>
          </a:p>
          <a:p>
            <a:pPr lvl="0" indent="-457200" algn="l" rtl="0">
              <a:spcBef>
                <a:spcPts val="360"/>
              </a:spcBef>
              <a:spcAft>
                <a:spcPts val="0"/>
              </a:spcAft>
              <a:buFontTx/>
              <a:buChar char="-"/>
            </a:pPr>
            <a:r>
              <a:rPr lang="en-US" dirty="0"/>
              <a:t>Job search function available</a:t>
            </a:r>
          </a:p>
          <a:p>
            <a:pPr lvl="0" indent="-457200" algn="l" rtl="0">
              <a:spcBef>
                <a:spcPts val="360"/>
              </a:spcBef>
              <a:spcAft>
                <a:spcPts val="0"/>
              </a:spcAft>
              <a:buFontTx/>
              <a:buChar char="-"/>
            </a:pPr>
            <a:r>
              <a:rPr lang="en-US" dirty="0"/>
              <a:t>Used by potential employers</a:t>
            </a:r>
          </a:p>
          <a:p>
            <a:pPr lvl="0" indent="-457200" algn="l" rtl="0">
              <a:spcBef>
                <a:spcPts val="360"/>
              </a:spcBef>
              <a:spcAft>
                <a:spcPts val="0"/>
              </a:spcAft>
              <a:buFontTx/>
              <a:buChar char="-"/>
            </a:pPr>
            <a:r>
              <a:rPr lang="en-US" dirty="0"/>
              <a:t>Marketplace for professional skills</a:t>
            </a:r>
          </a:p>
          <a:p>
            <a:pPr lvl="0" indent="-457200" algn="l" rtl="0">
              <a:spcBef>
                <a:spcPts val="360"/>
              </a:spcBef>
              <a:spcAft>
                <a:spcPts val="0"/>
              </a:spcAft>
              <a:buFontTx/>
              <a:buChar char="-"/>
            </a:pPr>
            <a:r>
              <a:rPr lang="en-US" dirty="0"/>
              <a:t>Spammers more commonplace</a:t>
            </a:r>
          </a:p>
          <a:p>
            <a:pPr lvl="0" indent="-457200" algn="l" rtl="0">
              <a:spcBef>
                <a:spcPts val="360"/>
              </a:spcBef>
              <a:spcAft>
                <a:spcPts val="0"/>
              </a:spcAft>
              <a:buFontTx/>
              <a:buChar char="-"/>
            </a:pPr>
            <a:r>
              <a:rPr lang="en-US" dirty="0"/>
              <a:t>Form of social/professional currency</a:t>
            </a:r>
          </a:p>
          <a:p>
            <a:pPr lvl="0" indent="-457200" algn="l" rtl="0">
              <a:spcBef>
                <a:spcPts val="360"/>
              </a:spcBef>
              <a:spcAft>
                <a:spcPts val="0"/>
              </a:spcAft>
              <a:buFontTx/>
              <a:buChar char="-"/>
            </a:pPr>
            <a:endParaRPr dirty="0"/>
          </a:p>
        </p:txBody>
      </p:sp>
      <p:pic>
        <p:nvPicPr>
          <p:cNvPr id="2" name="Picture 2">
            <a:extLst>
              <a:ext uri="{FF2B5EF4-FFF2-40B4-BE49-F238E27FC236}">
                <a16:creationId xmlns:a16="http://schemas.microsoft.com/office/drawing/2014/main" xmlns="" id="{6E2D2E32-010C-5044-AAB7-559C20CF65F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-1" r="-4713" b="34647"/>
          <a:stretch/>
        </p:blipFill>
        <p:spPr>
          <a:xfrm>
            <a:off x="2076823" y="0"/>
            <a:ext cx="6316721" cy="2297545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5EBD8FC7-41EF-6F4C-A55B-2187F16E7A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EF4998C8-3388-FB40-9060-E917A75DC2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Smaller professional network</a:t>
            </a:r>
          </a:p>
          <a:p>
            <a:r>
              <a:rPr lang="en-US" dirty="0"/>
              <a:t>Based on alma mater/university </a:t>
            </a:r>
          </a:p>
          <a:p>
            <a:r>
              <a:rPr lang="en-US" dirty="0"/>
              <a:t>Share professional experience and services</a:t>
            </a:r>
          </a:p>
          <a:p>
            <a:r>
              <a:rPr lang="en-US" dirty="0"/>
              <a:t>Find open positions and opportunities</a:t>
            </a:r>
          </a:p>
          <a:p>
            <a:r>
              <a:rPr lang="en-US" dirty="0"/>
              <a:t>Warmer, more personable feel to networking</a:t>
            </a:r>
          </a:p>
          <a:p>
            <a:r>
              <a:rPr lang="en-US" dirty="0"/>
              <a:t>Weekly blog and emails with networking tips</a:t>
            </a:r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xmlns="" id="{9A8B2EC5-0105-7C4B-8E8A-59FEBD1CF6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76824" y="560015"/>
            <a:ext cx="6728215" cy="16373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4097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DAFFD70-0E8A-8B4B-A3BF-F21E6476C07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50% of all Aggies are Class of ’97 or later</a:t>
            </a:r>
          </a:p>
          <a:p>
            <a:r>
              <a:rPr lang="en-US" dirty="0"/>
              <a:t>Join your local Aggie Chapter</a:t>
            </a:r>
          </a:p>
          <a:p>
            <a:r>
              <a:rPr lang="en-US" dirty="0"/>
              <a:t>Keep up to date on business and finance</a:t>
            </a:r>
          </a:p>
          <a:p>
            <a:r>
              <a:rPr lang="en-US" dirty="0"/>
              <a:t>Hold the Aggie Ring in highest esteem</a:t>
            </a:r>
          </a:p>
          <a:p>
            <a:r>
              <a:rPr lang="en-US" dirty="0"/>
              <a:t>Networking is an ongoing conversation</a:t>
            </a:r>
          </a:p>
          <a:p>
            <a:r>
              <a:rPr lang="en-US" dirty="0"/>
              <a:t>Be active in our Aggie community</a:t>
            </a:r>
          </a:p>
        </p:txBody>
      </p:sp>
      <p:pic>
        <p:nvPicPr>
          <p:cNvPr id="4" name="Picture 4">
            <a:extLst>
              <a:ext uri="{FF2B5EF4-FFF2-40B4-BE49-F238E27FC236}">
                <a16:creationId xmlns:a16="http://schemas.microsoft.com/office/drawing/2014/main" xmlns="" id="{3A4FF0D1-8710-3940-AB85-3AF3305E3D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1988" y="409924"/>
            <a:ext cx="7019647" cy="15389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996118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7BFD589-167D-634C-9C4F-CD37D3EC8A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Prepare for Networking Events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EE83548-156B-C84E-900C-29F2AFD87B6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Practice posture, stance, and relaxation</a:t>
            </a:r>
          </a:p>
          <a:p>
            <a:r>
              <a:rPr lang="en-US" dirty="0"/>
              <a:t>Practice smiling in the mirror</a:t>
            </a:r>
          </a:p>
          <a:p>
            <a:r>
              <a:rPr lang="en-US" dirty="0"/>
              <a:t>Practice conversation with a close friend</a:t>
            </a:r>
          </a:p>
          <a:p>
            <a:r>
              <a:rPr lang="en-US" dirty="0"/>
              <a:t>Use positive language to talk about yourself</a:t>
            </a:r>
          </a:p>
          <a:p>
            <a:r>
              <a:rPr lang="en-US" dirty="0"/>
              <a:t>Envision or meditate on the future you</a:t>
            </a:r>
          </a:p>
          <a:p>
            <a:r>
              <a:rPr lang="en-US" dirty="0"/>
              <a:t>Exercise or stretch the morning of</a:t>
            </a:r>
          </a:p>
        </p:txBody>
      </p:sp>
    </p:spTree>
    <p:extLst>
      <p:ext uri="{BB962C8B-B14F-4D97-AF65-F5344CB8AC3E}">
        <p14:creationId xmlns:p14="http://schemas.microsoft.com/office/powerpoint/2010/main" val="3381375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FCC5CDF-2029-9B40-ADCD-F4CCF94C6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Four Steps to Broadening Your Professional Network 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28E3507C-9BC8-4D46-AD36-45F7552B16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28650" indent="-514350">
              <a:buFont typeface="+mj-lt"/>
              <a:buAutoNum type="arabicPeriod"/>
            </a:pPr>
            <a:r>
              <a:rPr lang="en-US" dirty="0"/>
              <a:t>Politely greet someone: “Hello” </a:t>
            </a:r>
            <a:r>
              <a:rPr lang="en-US" i="1" u="sng" dirty="0"/>
              <a:t>not</a:t>
            </a:r>
            <a:r>
              <a:rPr lang="en-US" i="1" dirty="0"/>
              <a:t> </a:t>
            </a:r>
            <a:r>
              <a:rPr lang="en-US" dirty="0"/>
              <a:t>“Sup?!”</a:t>
            </a:r>
          </a:p>
          <a:p>
            <a:pPr marL="628650" indent="-514350">
              <a:buFont typeface="+mj-lt"/>
              <a:buAutoNum type="arabicPeriod"/>
            </a:pPr>
            <a:r>
              <a:rPr lang="en-US" dirty="0"/>
              <a:t>Introduce yourself using name and university/company/position</a:t>
            </a:r>
          </a:p>
          <a:p>
            <a:pPr marL="628650" indent="-514350">
              <a:buFont typeface="+mj-lt"/>
              <a:buAutoNum type="arabicPeriod"/>
            </a:pPr>
            <a:r>
              <a:rPr lang="en-US" dirty="0"/>
              <a:t>Use a common link, common interest, or relevant talking point to begin conversation </a:t>
            </a:r>
          </a:p>
          <a:p>
            <a:pPr marL="628650" indent="-514350">
              <a:buFont typeface="+mj-lt"/>
              <a:buAutoNum type="arabicPeriod"/>
            </a:pPr>
            <a:r>
              <a:rPr lang="en-US" dirty="0"/>
              <a:t>Do not expect immediate results*</a:t>
            </a:r>
          </a:p>
          <a:p>
            <a:pPr marL="114300" indent="0">
              <a:buNone/>
            </a:pPr>
            <a:r>
              <a:rPr lang="en-US"/>
              <a:t>			</a:t>
            </a:r>
            <a:r>
              <a:rPr lang="en-US" sz="2400"/>
              <a:t>*</a:t>
            </a:r>
            <a:r>
              <a:rPr lang="en-US" sz="2400" dirty="0"/>
              <a:t>Repeat as many times as necessary</a:t>
            </a:r>
          </a:p>
          <a:p>
            <a:pPr marL="6286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158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1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The Do and Do Not Lists of Networking </a:t>
            </a:r>
            <a:r>
              <a:rPr lang="en-US" i="1" dirty="0"/>
              <a:t>Online</a:t>
            </a:r>
            <a:endParaRPr i="1" dirty="0"/>
          </a:p>
        </p:txBody>
      </p:sp>
      <p:sp>
        <p:nvSpPr>
          <p:cNvPr id="97" name="Google Shape;97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r>
              <a:rPr lang="en-US" b="1" u="sng"/>
              <a:t>DO</a:t>
            </a:r>
            <a:endParaRPr b="1" u="sng"/>
          </a:p>
          <a:p>
            <a:pPr marL="457200" lvl="0" indent="-406400" algn="l" rtl="0"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Use proper capitalization, punctuation</a:t>
            </a:r>
            <a:endParaRPr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Always mind your manners</a:t>
            </a:r>
            <a:endParaRPr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Use optimistic language</a:t>
            </a:r>
            <a:endParaRPr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Keep your profile updated</a:t>
            </a:r>
            <a:endParaRPr/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endParaRPr b="1" u="sng"/>
          </a:p>
        </p:txBody>
      </p:sp>
      <p:sp>
        <p:nvSpPr>
          <p:cNvPr id="98" name="Google Shape;98;p1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r>
              <a:rPr lang="en-US" b="1" u="sng"/>
              <a:t>DO NOT</a:t>
            </a:r>
            <a:endParaRPr b="1" u="sng"/>
          </a:p>
          <a:p>
            <a:pPr marL="457200" lvl="0" indent="-406400" algn="l" rtl="0"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Send spam messages or uncustomized requests</a:t>
            </a:r>
            <a:endParaRPr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Use “text message” language, tone, or emojis (unless they do first)</a:t>
            </a:r>
            <a:endParaRPr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Lie about experience or employment duration</a:t>
            </a:r>
            <a:endParaRPr/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1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dirty="0"/>
              <a:t>The Do and Do Not Lists of Networking </a:t>
            </a:r>
            <a:r>
              <a:rPr lang="en-US" i="1" dirty="0"/>
              <a:t>In Person</a:t>
            </a:r>
            <a:endParaRPr i="1" dirty="0"/>
          </a:p>
        </p:txBody>
      </p:sp>
      <p:sp>
        <p:nvSpPr>
          <p:cNvPr id="104" name="Google Shape;104;p16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r>
              <a:rPr lang="en-US" b="1" u="sng"/>
              <a:t>DO</a:t>
            </a:r>
            <a:endParaRPr b="1" u="sng"/>
          </a:p>
          <a:p>
            <a:pPr marL="457200" lvl="0" indent="-406400" algn="l" rtl="0"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Practice your handshake and elevator pitch</a:t>
            </a:r>
            <a:endParaRPr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Always mind your manners and check your breath, teeth, etc.</a:t>
            </a:r>
            <a:endParaRPr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Use optimistic language</a:t>
            </a:r>
            <a:endParaRPr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Ask for business cards</a:t>
            </a:r>
            <a:endParaRPr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/>
              <a:t>Send follow-up emails</a:t>
            </a:r>
            <a:endParaRPr/>
          </a:p>
        </p:txBody>
      </p:sp>
      <p:sp>
        <p:nvSpPr>
          <p:cNvPr id="105" name="Google Shape;105;p1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61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r>
              <a:rPr lang="en-US" b="1" u="sng" dirty="0"/>
              <a:t>DO NOT</a:t>
            </a:r>
            <a:endParaRPr b="1" u="sng" dirty="0"/>
          </a:p>
          <a:p>
            <a:pPr marL="457200" lvl="0" indent="-406400" algn="l" rtl="0">
              <a:spcBef>
                <a:spcPts val="560"/>
              </a:spcBef>
              <a:spcAft>
                <a:spcPts val="0"/>
              </a:spcAft>
              <a:buSzPts val="2800"/>
              <a:buChar char="•"/>
            </a:pPr>
            <a:r>
              <a:rPr lang="en-US" dirty="0"/>
              <a:t>Attempt to meet everyone</a:t>
            </a:r>
            <a:endParaRPr dirty="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dirty="0"/>
              <a:t>Use lazy language: Uh; Dude; Man; chick; y’know; like; ‘cuz</a:t>
            </a:r>
            <a:endParaRPr dirty="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dirty="0"/>
              <a:t>Ask questions that can be googled</a:t>
            </a:r>
            <a:endParaRPr dirty="0"/>
          </a:p>
          <a:p>
            <a:pPr marL="457200" lvl="0" indent="-406400" algn="l" rtl="0">
              <a:spcBef>
                <a:spcPts val="0"/>
              </a:spcBef>
              <a:spcAft>
                <a:spcPts val="0"/>
              </a:spcAft>
              <a:buSzPts val="2800"/>
              <a:buChar char="•"/>
            </a:pPr>
            <a:r>
              <a:rPr lang="en-US" dirty="0"/>
              <a:t>Ask for a job directly; tactfully indicate you’re available instead</a:t>
            </a:r>
            <a:endParaRPr dirty="0"/>
          </a:p>
          <a:p>
            <a:pPr marL="0" lvl="0" indent="0" algn="l" rtl="0">
              <a:spcBef>
                <a:spcPts val="56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LEC 689 Course Templat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410</Words>
  <Application>Microsoft Macintosh PowerPoint</Application>
  <PresentationFormat>On-screen Show (4:3)</PresentationFormat>
  <Paragraphs>67</Paragraphs>
  <Slides>11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Arial</vt:lpstr>
      <vt:lpstr>ALEC 689 Course Template</vt:lpstr>
      <vt:lpstr>PowerPoint Presentation</vt:lpstr>
      <vt:lpstr>What comes to mind?</vt:lpstr>
      <vt:lpstr>PowerPoint Presentation</vt:lpstr>
      <vt:lpstr>PowerPoint Presentation</vt:lpstr>
      <vt:lpstr>PowerPoint Presentation</vt:lpstr>
      <vt:lpstr>How To Prepare for Networking Events </vt:lpstr>
      <vt:lpstr>Four Steps to Broadening Your Professional Network </vt:lpstr>
      <vt:lpstr>The Do and Do Not Lists of Networking Online</vt:lpstr>
      <vt:lpstr>The Do and Do Not Lists of Networking In Person</vt:lpstr>
      <vt:lpstr>How to (Tactfully) Discuss  a (Desired) Career Change</vt:lpstr>
      <vt:lpstr>PowerPoint Presentation</vt:lpstr>
    </vt:vector>
  </TitlesOfParts>
  <LinksUpToDate>false</LinksUpToDate>
  <SharedDoc>false</SharedDoc>
  <HyperlinksChanged>false</HyperlinksChanged>
  <AppVersion>15.0037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Jenny Nuccio</cp:lastModifiedBy>
  <cp:revision>5</cp:revision>
  <dcterms:modified xsi:type="dcterms:W3CDTF">2018-11-21T01:29:20Z</dcterms:modified>
</cp:coreProperties>
</file>